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9" autoAdjust="0"/>
    <p:restoredTop sz="93382" autoAdjust="0"/>
  </p:normalViewPr>
  <p:slideViewPr>
    <p:cSldViewPr snapToGrid="0" snapToObjects="1">
      <p:cViewPr varScale="1">
        <p:scale>
          <a:sx n="50" d="100"/>
          <a:sy n="50" d="100"/>
        </p:scale>
        <p:origin x="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Relationship Id="rId31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7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0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3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3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6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9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slide" Target="slide28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Wer</a:t>
            </a:r>
            <a:r>
              <a:rPr/>
              <a:t> </a:t>
            </a:r>
            <a:r>
              <a:rPr/>
              <a:t>viel</a:t>
            </a:r>
            <a:r>
              <a:rPr/>
              <a:t> </a:t>
            </a:r>
            <a:r>
              <a:rPr/>
              <a:t>misst,</a:t>
            </a:r>
            <a:r>
              <a:rPr/>
              <a:t> </a:t>
            </a:r>
            <a:r>
              <a:rPr/>
              <a:t>misst</a:t>
            </a:r>
            <a:r>
              <a:rPr/>
              <a:t> </a:t>
            </a:r>
            <a:r>
              <a:rPr/>
              <a:t>viel</a:t>
            </a:r>
            <a:r>
              <a:rPr/>
              <a:t> </a:t>
            </a:r>
            <a:r>
              <a:rPr/>
              <a:t>Mist,</a:t>
            </a:r>
            <a:r>
              <a:rPr/>
              <a:t> </a:t>
            </a:r>
            <a:r>
              <a:rPr/>
              <a:t>oder?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ist</a:t>
            </a:r>
            <a:r>
              <a:rPr/>
              <a:t> </a:t>
            </a:r>
            <a:r>
              <a:rPr/>
              <a:t>‘</a:t>
            </a:r>
            <a:r>
              <a:rPr/>
              <a:t>BIG</a:t>
            </a:r>
            <a:r>
              <a:rPr/>
              <a:t>’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netnutzung_Deutschlan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816100"/>
            <a:ext cx="5473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vier-stunden-und-mehr-onlin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816100"/>
            <a:ext cx="4191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Nutzer_social_Medi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816100"/>
            <a:ext cx="6807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tägliche</a:t>
            </a:r>
            <a:r>
              <a:rPr/>
              <a:t> </a:t>
            </a:r>
            <a:r>
              <a:rPr/>
              <a:t>Nutzung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User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Normsei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816100"/>
            <a:ext cx="6832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Menschliches_Geno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816100"/>
            <a:ext cx="6197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_pro_Ta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2019300"/>
            <a:ext cx="7886700" cy="342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atenmenge_Zukunf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816100"/>
            <a:ext cx="6426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Datenmenge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Daten</a:t>
            </a:r>
            <a:r>
              <a:rPr/>
              <a:t> </a:t>
            </a:r>
            <a:r>
              <a:rPr/>
              <a:t>im</a:t>
            </a:r>
            <a:r>
              <a:rPr/>
              <a:t> </a:t>
            </a:r>
            <a:r>
              <a:rPr/>
              <a:t>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BIG DATA: die fünf V’s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G_Data_5V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816100"/>
            <a:ext cx="5575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BIG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fünf</a:t>
            </a:r>
            <a:r>
              <a:rPr/>
              <a:t> </a:t>
            </a:r>
            <a:r>
              <a:rPr/>
              <a:t>V’s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Welche Art von Daten werden genutzt?: strukturierte und unstrukturierte Daten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Hintergrund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2300" y="1816100"/>
          <a:ext cx="7886700" cy="383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mpg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cyl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disp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drat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qsec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carb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Mazda</a:t>
                      </a:r>
                      <a:r>
                        <a:rPr/>
                        <a:t> </a:t>
                      </a:r>
                      <a:r>
                        <a:rPr/>
                        <a:t>RX4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2.620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16.46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Mazda</a:t>
                      </a:r>
                      <a:r>
                        <a:rPr/>
                        <a:t> </a:t>
                      </a:r>
                      <a:r>
                        <a:rPr/>
                        <a:t>RX4</a:t>
                      </a:r>
                      <a:r>
                        <a:rPr/>
                        <a:t> </a:t>
                      </a:r>
                      <a:r>
                        <a:rPr/>
                        <a:t>Wag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21.0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160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3.90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2.875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17.02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>
                        <a:buNone/>
                      </a:pPr>
                      <a:r>
                        <a:rPr/>
                        <a:t>Datsun</a:t>
                      </a:r>
                      <a:r>
                        <a:rPr/>
                        <a:t> </a:t>
                      </a:r>
                      <a:r>
                        <a:rPr/>
                        <a:t>710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22.8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108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93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3.85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2.320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18.61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r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Strukturierte</a:t>
            </a:r>
            <a:r>
              <a:rPr/>
              <a:t> </a:t>
            </a:r>
            <a:r>
              <a:rPr/>
              <a:t>Daten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Chat_Beispi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816100"/>
            <a:ext cx="2933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Unstrukturierte</a:t>
            </a:r>
            <a:r>
              <a:rPr/>
              <a:t> </a:t>
            </a:r>
            <a:r>
              <a:rPr/>
              <a:t>Daten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Ziele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Nutzung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 Science: Beherrschung und Nutzbarmachung der Daten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G_Data_5V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816100"/>
            <a:ext cx="5575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BIG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die</a:t>
            </a:r>
            <a:r>
              <a:rPr/>
              <a:t> </a:t>
            </a:r>
            <a:r>
              <a:rPr/>
              <a:t>fünf</a:t>
            </a:r>
            <a:r>
              <a:rPr/>
              <a:t> </a:t>
            </a:r>
            <a:r>
              <a:rPr/>
              <a:t>V’s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Beispiel: Progresstest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ig1B_byAgeGrp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816100"/>
            <a:ext cx="4470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Analyse</a:t>
            </a:r>
            <a:r>
              <a:rPr/>
              <a:t> </a:t>
            </a:r>
            <a:r>
              <a:rPr/>
              <a:t>der</a:t>
            </a:r>
            <a:r>
              <a:rPr/>
              <a:t> </a:t>
            </a:r>
            <a:r>
              <a:rPr/>
              <a:t>Progresstest-Daten</a:t>
            </a:r>
            <a:r>
              <a:rPr/>
              <a:t> </a:t>
            </a:r>
            <a:r>
              <a:rPr/>
              <a:t>nach</a:t>
            </a:r>
            <a:r>
              <a:rPr/>
              <a:t> </a:t>
            </a:r>
            <a:r>
              <a:rPr/>
              <a:t>Alter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Brainstorming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/>
              <a:t>1. alles nach Spitzer M (2011) Aschenputtel als Flugsimulator (Editorial). Nervenheilkunde 30 (8): 545-554)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Entwicklung</a:t>
            </a:r>
            <a:r>
              <a:rPr/>
              <a:t> </a:t>
            </a:r>
            <a:r>
              <a:rPr/>
              <a:t>des</a:t>
            </a:r>
            <a:r>
              <a:rPr/>
              <a:t> </a:t>
            </a:r>
            <a:r>
              <a:rPr/>
              <a:t>Internets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Etablierung des Internets</a:t>
            </a:r>
          </a:p>
          <a:p>
            <a:pPr lvl="0" marL="0" indent="0">
              <a:buNone/>
            </a:pPr>
            <a:r>
              <a:rPr/>
              <a:t>Erreichen von 50 Millionen Nutzern weltweit</a:t>
            </a:r>
          </a:p>
          <a:p>
            <a:pPr lvl="1"/>
            <a:r>
              <a:rPr/>
              <a:t>Radio: fast 40 Jahre</a:t>
            </a:r>
          </a:p>
          <a:p>
            <a:pPr lvl="1"/>
            <a:r>
              <a:rPr/>
              <a:t>Fernsehen: 13 Jahre</a:t>
            </a:r>
          </a:p>
          <a:p>
            <a:pPr lvl="1"/>
            <a:r>
              <a:rPr/>
              <a:t>Personal-Computer (PC): 16 Jahre</a:t>
            </a:r>
          </a:p>
          <a:p>
            <a:pPr lvl="1"/>
            <a:r>
              <a:rPr/>
              <a:t>Internet: weniger als 5 Jahre</a:t>
            </a:r>
            <a:r>
              <a:rPr baseline="30000">
                <a:hlinkClick r:id="rId2" action="ppaction://hlinksldjump"/>
              </a:rPr>
              <a:t>1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Zugriff auf das Internet: Wandlung von stationären zu mobilen Devices</a:t>
            </a:r>
          </a:p>
          <a:p>
            <a:pPr lvl="0" marL="0" indent="0">
              <a:buNone/>
            </a:pPr>
            <a:r>
              <a:rPr/>
              <a:t>… am Beispiel der Medizin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2300" y="2324100"/>
            <a:ext cx="7886700" cy="2806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Websi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816100"/>
            <a:ext cx="49149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PubMed_mobi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1816100"/>
            <a:ext cx="2552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Unbound_am_Patientenbe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5118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Pod_bis_iPa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816100"/>
            <a:ext cx="4394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2300" y="5651500"/>
            <a:ext cx="78867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Zugriff</a:t>
            </a:r>
            <a:r>
              <a:rPr/>
              <a:t> </a:t>
            </a:r>
            <a:r>
              <a:rPr/>
              <a:t>auf</a:t>
            </a:r>
            <a:r>
              <a:rPr/>
              <a:t> </a:t>
            </a:r>
            <a:r>
              <a:rPr/>
              <a:t>das</a:t>
            </a:r>
            <a:r>
              <a:rPr/>
              <a:t> </a:t>
            </a:r>
            <a:r>
              <a:rPr/>
              <a:t>Internet:</a:t>
            </a:r>
            <a:r>
              <a:rPr/>
              <a:t> </a:t>
            </a:r>
            <a:r>
              <a:rPr/>
              <a:t>Wandlung</a:t>
            </a:r>
            <a:r>
              <a:rPr/>
              <a:t> </a:t>
            </a:r>
            <a:r>
              <a:rPr/>
              <a:t>von</a:t>
            </a:r>
            <a:r>
              <a:rPr/>
              <a:t> </a:t>
            </a:r>
            <a:r>
              <a:rPr/>
              <a:t>stationären</a:t>
            </a:r>
            <a:r>
              <a:rPr/>
              <a:t> </a:t>
            </a:r>
            <a:r>
              <a:rPr/>
              <a:t>zu</a:t>
            </a:r>
            <a:r>
              <a:rPr/>
              <a:t> </a:t>
            </a:r>
            <a:r>
              <a:rPr/>
              <a:t>mobilen</a:t>
            </a:r>
            <a:r>
              <a:rPr/>
              <a:t> </a:t>
            </a:r>
            <a:r>
              <a:rPr/>
              <a:t>Devices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Nutzung</a:t>
            </a:r>
            <a:r>
              <a:rPr/>
              <a:t> </a:t>
            </a:r>
            <a:r>
              <a:rPr/>
              <a:t>des</a:t>
            </a:r>
            <a:r>
              <a:rPr/>
              <a:t> </a:t>
            </a:r>
            <a:r>
              <a:rPr/>
              <a:t>Internets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Alltägliche Datenmengen: Zahlen und Beispiele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Macintosh PowerPoint</Application>
  <PresentationFormat>Bildschirmpräsentation (4:3)</PresentationFormat>
  <Paragraphs>13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</vt:lpstr>
      <vt:lpstr>Gill Sans MT</vt:lpstr>
      <vt:lpstr>ScalaSans-Regular</vt:lpstr>
      <vt:lpstr>Office</vt:lpstr>
      <vt:lpstr>Untitled</vt:lpstr>
      <vt:lpstr>R Markdown</vt:lpstr>
      <vt:lpstr>Slide with Bullets</vt:lpstr>
      <vt:lpstr>Slide with R Output</vt:lpstr>
      <vt:lpstr>Slide with Plot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viel misst, misst viel Mist, oder? – was ist ‘BIG’ an BIG DATA?</dc:title>
  <dc:creator/>
  <cp:keywords/>
  <dcterms:created xsi:type="dcterms:W3CDTF">2019-01-09T14:24:58Z</dcterms:created>
  <dcterms:modified xsi:type="dcterms:W3CDTF">2019-01-09T14:24:58Z</dcterms:modified>
</cp:coreProperties>
</file>